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B4C0A-57C0-4FD7-9CC3-898B5BE9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8F061D-0D99-4ED8-A39C-8F92F02F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C4B-2B17-43E9-9B25-B8CCD9F7C7D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8506D-D885-4A97-88AF-D334D500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2A636-F2D1-488D-8D0A-A94B1B33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FC3F-6480-485B-BA45-C55C73ADB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5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05DBB7-991A-4EA8-82AE-976427A5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44C06-6252-4949-8820-CAD96B5A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53137-1708-4DE7-8573-8F5056752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4AC4B-2B17-43E9-9B25-B8CCD9F7C7D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0DBF71-C018-418E-A1F0-44E76F6E2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93BB1-D970-482F-BA6B-BB9F328E3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6FC3F-6480-485B-BA45-C55C73ADB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5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A7C82A-3E5C-4F99-BBE4-F6A589B9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2F1FC0-39EB-41A1-8913-6D3F0EC56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06A379-8C06-4CB4-A340-C0DC12F0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1F120-3452-461C-AB41-3EFE59EB1C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5B5191-D404-41D2-9923-F9D33788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C41B59-BFCD-4C77-B640-A59786613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73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0F7536-7D5B-46FE-B507-C7926D07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2B818-6E35-4BD8-9EFF-75539ED621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56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6F78F9-DE7F-46E1-AEBD-E173D1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4FBBB9-900A-450F-9E7D-9533234A53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0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17C15F-1BAA-4A29-9A6F-39DBF3D6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03F9E-8A1B-4D21-944B-5AEBE02F9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2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DA8B55-334B-490D-BC70-BDBA1FEE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33FA2-3C14-49EB-9C16-2196FB9485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83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46DDE5-5EDB-418D-9D11-2A788EC8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EE461-2585-411E-A80B-2E09177361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45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D18E13-5CD9-4E03-B49F-3B7AE86B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BE862-2829-47A8-8CB6-7141B4B06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6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5EAF9B-FA69-4125-A13F-C001248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682E6-8771-4C93-AB62-CF0E406F73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62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D1242F-D51B-4A9B-9A1F-A90BA419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CF56F-8E85-45C0-85D6-5B0F6D755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45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E7E8E8-EC89-48AE-BC05-E7EAED13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AE80C-4076-47A6-A46D-B756C623E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C5C19-00C3-48DD-B071-8B3F03EF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CBDC5-C7F2-441B-9859-2F7371481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8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90457-4F5F-4065-BF1C-991F10A5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004EA-1A38-41E5-ACDC-E514E5690B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654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AE208A-6F62-41D7-B505-2AA0B0D7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B49A2-6A19-4EBB-9396-CEB505C40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54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3EDD96-18E8-4BB4-B45F-3B2243CC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0F634-2836-4E6A-AFF3-876AD8126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241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9061B1-7D9B-43A2-9808-6EA8469E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B646B-CCCE-41A5-A090-4D05584176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2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D831C9-929A-4A63-BB6A-C3BD1F0D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C158B4-C460-42A7-B279-F7D382D60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2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0038AD-E068-494D-ACCA-9FF30BC5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2FC58E-5D56-495B-810A-6188E79F6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727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B81DA4-6F1B-451D-9EEF-F46FA0A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2CEA62-8E61-4D30-B05B-C993211BD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7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F1D3EB-406A-43E5-A655-8B8C471E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768A4-B829-487F-B8EB-A3E79CF1E2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7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1E9E79-16C5-46AE-AF71-EFD2F0FD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C4B7E-E59D-4084-958E-B198CD70F5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71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72370F-CE52-4DFC-BAE1-808E605F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BA1D86-F4F3-4029-9FC2-C7320C849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3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42E599-F9C3-457B-82B6-FE0A925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5BEFC-FBBE-481E-8201-B579F7D5D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54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E6AEAB-B07E-4DAF-8FA6-16B15CD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FEACA-A18F-4D8E-BE8A-F6C83CB6D1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477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C2FA9B-2B74-4894-B3F2-C37A83DA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3AAF87-D0C4-41F6-B32A-3DD351533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42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853227-54C5-475C-85D1-CB4D0448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7D5D0-E813-430E-BDDF-9BAC4569E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544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EE1542-EADA-49AE-A611-7C07783E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09C905-AB91-46AA-A60A-A82D114E6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01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ECE14F-A2CE-41FB-ABA0-0C101FEA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FD525-D9D2-4ECE-A1EB-71531DB2C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871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7ED666-8435-4915-A3BC-2C9ED5ED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852CB-0A18-42D7-AE1C-E1EF36E1D3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1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27E167-8EC6-4BAF-8290-5A57BCFC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234849-8405-4121-95C0-F880C8BEF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438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0CE381-96C0-41BE-BD73-E8476E52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D7123-6632-42F2-996F-E20348754F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28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2234F0-8EFE-4824-8403-F257FF2A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92E6E9-E22A-41C7-8C25-BA7E035D9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04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1B76BA-7E0E-4763-853C-34A6AC62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36C6FD-484B-405D-B6A0-078DD8D985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0DF037-E725-4F7E-850C-93E048EA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EFD36C-B022-4280-ACFC-2565BDD58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46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E6C97B-A267-4CEA-A47F-40BBBAB5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7253C4-7A05-4A02-8E70-1A0854346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85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3A0793-190B-419F-A3DF-F6A7BDB9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05C239-A4AC-488A-8187-3768483AA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910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BE585C-D816-4644-AC61-70A3E39B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779EE-C7A7-4D6C-A78B-6C749FAF1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94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44C726-F30A-4201-9C01-85C92316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B47B4F-3068-43AA-9053-108C5B1F8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888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C3986F-1119-4B43-8C4D-6BBB9C4A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39372A-72EB-4D84-872F-DC366CBA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881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2F4328-AC38-4EC5-8104-43A91E0F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744B16-8AEA-491D-B694-F770A609F7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368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AA488F-FCF6-46DE-B309-09F51C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08FAA1-20B9-4521-9135-D6618F1B5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362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6E740B-6C92-4A6A-AEDF-BA1BA7CA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B773C-2176-4E02-9E45-7983E2E0A8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47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79B942-7DA2-4142-ACC4-358E92BB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0B229-51BC-41AF-B56C-78D02BC4B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57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C2A348-D96F-4093-A26D-DAE864B1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08ECE0-319D-4E8F-AC5E-8A1392916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5E0824-7DDE-4293-BAE5-B2C7419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D616D-9BBC-4BB6-A096-621F95CE6F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55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18B243-F055-462B-AB92-FBC8458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--</a:t>
            </a:r>
            <a:r>
              <a:rPr lang="en-US" altLang="zh-CN" sz="2400"/>
              <a:t>Xcode Ghost</a:t>
            </a:r>
            <a:r>
              <a:rPr lang="zh-CN" altLang="en-US" sz="2400"/>
              <a:t>事件</a:t>
            </a:r>
            <a:r>
              <a:rPr lang="en-US" altLang="zh-CN" sz="2400"/>
              <a:t>-2016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9AF82C-D28D-4C03-B02C-A63A68BFE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50F955-6A41-40B3-96C0-A0D9D3A3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--</a:t>
            </a:r>
            <a:r>
              <a:rPr lang="en-US" altLang="zh-CN" sz="2400"/>
              <a:t>WPA2 </a:t>
            </a:r>
            <a:r>
              <a:rPr lang="zh-CN" altLang="en-US" sz="2400"/>
              <a:t>密钥重装攻击</a:t>
            </a:r>
            <a:r>
              <a:rPr lang="en-US" altLang="zh-CN" sz="2400"/>
              <a:t>-2017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69452-157F-4B13-95EA-1C29B115CD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0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A2596B-F828-46E4-A381-5804824C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D0C3EA-B20E-4270-AFB9-0B1501F605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3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EC8C8C-DA61-4FCA-92F9-A9CDCEFF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92E2B-3921-4C10-8729-269DF8CABE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BEBF88-047E-430A-8D55-7E78F392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135799-72DC-4205-BAA2-3E5B179175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7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9CC10C-42A0-4B68-9B5A-B4254259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EE092-C851-455B-991E-049C3CBE8C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870BC-6D91-48A9-BF36-6049C27D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541F9-0AD6-43C6-9155-48ED0FF70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89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A49BBA-61E0-48C1-8E45-8A7AE91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831D0-44C7-4188-87D0-145D20B96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9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38F970-AC53-4D88-98FC-4B6703C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3947B3-1AB4-4714-A9A0-49FF3BE13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07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0DBE49-AF67-4B19-89CB-488899CD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D9ECA-D824-4843-8DD7-CCC82593A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1F08C6-7219-41FE-89F6-206E3707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2F9966-0C7D-4423-9CC7-94F1944940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01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89D52B-063D-4A4B-9411-67788726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4DBB4-BE33-4F32-B748-DB2C2DFBF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7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EF9518-71BC-4181-BAFE-2BC0C99E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F57E9-16CF-4D2B-8617-3F730226D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72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4DAE43-BCC1-4D39-A5FB-65CCF094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0857F8-FDA7-45F1-8550-D2CEE97C4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38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5344F9-E3AF-466A-834C-90F0F027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A0BFAB-F563-4041-8707-020FEDE52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04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4C60EC-AB7D-4B98-9157-AC90EA7D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32EB0D-DB49-4D7D-A645-D55463B45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3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688355-667E-4D9E-A193-B40993F1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E2C60-3AC0-48BC-ADCF-60D372C09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5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18FEE6-67F1-4873-85DE-20560BD9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3E173C-3E5F-4411-AC70-570305B4C2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6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E46DA1-B25A-4658-B7DD-B73EF18A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49CD4-801A-4033-A241-DEB760A2D0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F58DC0-0E8A-4371-AE73-C16C16C0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63E7A-5AA8-417D-AF74-65F3845F9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27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330ADF-076F-43CF-9F3E-FE5D0B3A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234FF-3CD3-4D41-AFA2-DE998E2CB0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5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1DAAB6-B63D-4913-A346-F564A4CA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3E90A2-CF5F-4F9B-9308-C703881D5E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7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AA3EC8-3D75-45B4-9540-45DFFAB0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84F25F-82A9-45C0-95C5-46A46254A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83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E82ED5-7F9E-438B-BD9B-DCBBD075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34A5F-844C-4E2A-9E56-F4B0E48B0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7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DB03C4-0AD3-46B4-A141-AF410F8F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7E3857-EB3B-4A56-A41A-31F00898A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DB259F-7593-4AF6-A97C-68E2806F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1F9E8-4605-4932-8952-3223104DDF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35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992420-BD15-4A05-B0D2-DDAA3FB4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455B3-6226-434B-A032-2A72D6796F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94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BB7B50-2287-4F51-82A9-8406E221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ADD903-32D2-49F5-8834-A179F4344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1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1B1724-6274-4931-967F-A7F20C09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AE3FD4-5C6F-4CBA-AEB7-AC4A78496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39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8ACA91-8993-4DDA-ACB6-384BA17A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37BB80-A57C-4F4C-B9BB-6D55071DE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6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BFFF6E-7627-4608-A061-8FDDD663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326276-C251-4EB9-A3A0-2321D564A3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40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3EFD54-B81C-4EEA-9E17-22242BCC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81B98-1214-4687-B29C-045835E1B5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17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91EDF2-EB6C-4221-B149-E5665764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70190-015F-476C-804C-938E7A86C0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FA8E03-B65D-4C9C-BDE7-BCA4A74B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E2C087-4D09-448C-B15E-21AD931C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6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098794-1552-463B-994C-8461DC2E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EBF7C-920C-4AAE-A9AC-BF595E5499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81BFFF-8874-4D13-A8FD-21CC7300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F4CAE-2F10-414A-BC54-1492CF085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1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654F01-C2CA-48D6-BDBC-8453141B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2C18C-8E58-442D-8178-ACC0C6583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9697C0-80A8-4FED-BB42-91BDB6CF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443C3-0535-48B7-8E5B-F4AADCDFE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31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05A0A9-9A0A-4D89-A724-76B4D86B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F55AF3-4A5B-4C0F-8949-C42E97398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4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85F11D-8049-4CCD-94B1-19757A6A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FF9EE7-732C-473E-9452-8A72CC88D8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19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F0A361-7B58-4DB9-8AA1-A3D57B6C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2C31E-2028-4095-A79E-332567AD2C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77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4427C7-059C-47FF-BDE4-B311719C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00593-B5C9-497B-B6F8-1936946B2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24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A609FA-AB53-4EFE-B2F6-E9FC1DBD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2ED61E-C9C1-448A-8E25-CADC05AC1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6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B53390-AAB0-4280-97E4-EA8962EF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FB837E-9CE7-4B93-87BD-BDEBCE9F66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04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BA019A-85EA-474A-A6FF-72B73568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7814DC-EA79-4A39-A3A4-DA3FDE3C9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1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BA790F-E29F-458C-BE01-3BA51C71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B41BE-7F7A-41F4-B87D-35F023425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04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9F8F20-60E3-417B-A4CC-B767C6F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2B81E8-E92A-4587-B299-E745B616F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46264B-DC23-4B87-B8A5-748DF2C6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B8F8CD-49FA-4273-9C72-AB3553E7A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B9ED2D-53CE-4879-A67E-A145A99E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06EA4-17EA-417B-95D8-97A03852CA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98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CB10FE-681B-466F-BA47-F843BF0A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DF4293-7540-418C-AD32-3E45B117AB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8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3452BE-F2B2-4CB6-A2ED-69AE7EB0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5CC35-851B-4D1F-B52E-1DF0AFF72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ABD8EF-E53C-414C-9D3A-06880E4E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AFD9F-4481-4689-8D89-0E763EE22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AF9AC6-5F26-4D3D-A3DE-5FA80810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AB4EF-2272-4D62-8EF2-B4DB15E2A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07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65C18D-FA81-4B9C-9EB5-5CE90EAE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6F9868-57DB-463E-9A53-1FE5709B0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1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A3CB99-84D2-42FD-BDA4-BA78F444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276E22-3573-49FB-B764-65ABFBE0A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18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D27840-045F-423F-A62B-A3312BE3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DBDBB-1A13-4A89-9B7E-3D425C09D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00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B01D59-AE64-4153-8F10-0D771A1B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ACD2E1-9523-4781-A32B-F0B11BB5DF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98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EA4750-59E2-4AE0-9942-EDC62D62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4000">
                <a:solidFill>
                  <a:srgbClr val="FFFF00"/>
                </a:solidFill>
              </a:rPr>
              <a:t> </a:t>
            </a:r>
            <a:r>
              <a:rPr lang="en-US" altLang="zh-CN" sz="4000">
                <a:solidFill>
                  <a:srgbClr val="7030A0"/>
                </a:solidFill>
              </a:rPr>
              <a:t>—WLAN</a:t>
            </a:r>
            <a:r>
              <a:rPr lang="zh-CN" altLang="en-US" sz="4000">
                <a:solidFill>
                  <a:srgbClr val="7030A0"/>
                </a:solidFill>
              </a:rPr>
              <a:t>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B41D9-9B6A-46C4-9665-203727197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DC5D52-3CB9-44F8-B8E7-59B3DE56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181387-C721-45EB-9F09-7B9A87A6FC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1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9B9343-4A0C-4ADF-B51A-1AB1188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94CDF-31EE-4258-9973-C18C4C6A2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D260EC-1259-44DE-A313-E9552932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9F6008-1D13-48EA-99DC-9BFF9F182B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6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49EE5B-F0AD-4C33-9E8E-32C08D77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936EB-B39F-469E-8460-EA1AA035C6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0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16C696-2F17-4480-B87A-87541B9E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10DD7A-469C-4190-AEAB-0C3CD9F878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7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3C7289-2B56-425E-80D0-5F41213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5CD0-59EF-4EF1-B0D5-93709D1C6F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2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1A32DE-A597-4C1E-A640-D0E36D0D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0BFDFE-469B-4BB4-A536-07A24D5E9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5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69FBF9-FDD3-43DC-B88B-29EAF74E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A8C95-6690-443F-A448-0822122932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42F69-27BD-4855-8909-C83AC7E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8C2B1-4030-48E9-84A1-7D30BD9D5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7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D706CC-5E52-4BF0-A114-99FDEF3D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6FD2DF-483E-4550-BFFC-462403A67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7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500892-C9C5-412B-BD32-01F9D84B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39E0D-6345-484E-B1EB-C4858CF1E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2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25CED0-9D47-442C-8DDE-A75500EB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06C3A3-1413-457F-B08B-41599939F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44097B-CC9E-4383-95A2-536CDDF9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1B8E01-E1E4-4163-9BD1-E8D050BD16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368B57-AE6B-49F1-B2E5-1BD66CDC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5B31E-03CE-4AAB-ACA1-644B77DC0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1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511E10-C812-46EE-8C75-9929FD60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81E5F-D05E-4F48-9913-A29927129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7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3D909E-E623-49A6-B64D-523FB5F4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F4ACC6-93A0-41F5-9531-1A7210994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0D786-9BA7-4AC3-B3A6-EF48FE28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1DFD0-56E6-4CC2-B4DE-CCDD82726D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24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AE6EAA-F857-41CF-B38A-0A46A123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E7AA67-D5A0-4A86-B898-647167E7E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2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DBD6AE-ED1C-45B1-8BDF-47E32BDE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8CD6B4-9A37-4F3C-B42E-E004E77F3B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8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B44ACB-58FC-46CC-AB76-667127E9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A3BDB-DEF2-4B10-AC73-854BBC3476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4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D290EA-28E3-4214-911B-6AADB49E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CB0FF-AE05-4D42-BCE3-A2BD5EA8D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87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DFBAF-FB84-42D9-B656-6CC5E2D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0FC8A-1419-4434-B060-4A6B26275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7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1E8B35-5F38-47C2-BC22-74D174DB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B079C-A351-4549-A107-EFAC9A039B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4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BF7E7C-1CB0-40E1-AA0C-13FE42E5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BEEB3-1637-4E94-90BF-DF4478458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31950F-F9CC-4034-879C-5A632624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DE4C2-E567-43E4-9DDC-08A09BEFA9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3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1BA1B9-B5F6-4617-814C-5E0F774D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7917D-E02C-40DB-92A6-F235E49B0C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01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231224-63D1-4559-A93B-B4FDD99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E5954-B1C3-4843-8CB2-E035CAA493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033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8EDA43-02A0-4F53-98D5-F9EEC5D7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0507B4-0E84-4236-9E19-75A17ED31A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3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125B74-A25D-431B-B9BD-B135672B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C6717C-42D8-4ACE-AE01-023016440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25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712362-D93A-490A-B53A-E9152EBF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30E8DE-D712-4F80-A063-CFDB9EDCC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3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1DC0B8-D49A-4344-A229-F8CF64AF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C1401-C301-428B-9D9F-A76469B14F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0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7BFB1F-CC79-4103-9207-1248648D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92B81-7146-4051-B85B-A3123AD81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5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5364CD-2833-42FF-905C-B0BEC97C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A5CC1D-A6DF-4AED-90F0-61AF00685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59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95A1C1-9827-460A-AF5C-0620DF0D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04690-0AA8-40FF-A59D-D98D27B83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0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758611-FCD0-487B-BC0F-3EC533A1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D4CE2-91D5-4C7A-AFD4-526DE4704E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1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自定义</PresentationFormat>
  <Paragraphs>86</Paragraphs>
  <Slides>139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45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移动网络概述--Xcode Ghost事件-2016</vt:lpstr>
      <vt:lpstr>移动网络概述--WPA2 密钥重装攻击-2017</vt:lpstr>
      <vt:lpstr>PowerPoint 演示文稿</vt:lpstr>
      <vt:lpstr>WLAN —WLAN发展历程</vt:lpstr>
      <vt:lpstr>WLAN —WLAN发展历程</vt:lpstr>
      <vt:lpstr>WLAN —WLAN发展历程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WLAN安全--Wi-Fi(IEEE 802.11i)</vt:lpstr>
      <vt:lpstr>WLAN安全--Wi-Fi(IEEE 802.11i)</vt:lpstr>
      <vt:lpstr>WLAN安全--Wi-Fi(IEEE 802.11i)</vt:lpstr>
      <vt:lpstr>WLAN安全--Wi-Fi(IEEE 802.11i)</vt:lpstr>
      <vt:lpstr>WLAN安全--Wi-Fi(IEEE 802.11i)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PowerPoint 演示文稿</vt:lpstr>
      <vt:lpstr>WWAN安全</vt:lpstr>
      <vt:lpstr>WWAN安全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2020-04-09T04:07:23Z</dcterms:created>
  <dcterms:modified xsi:type="dcterms:W3CDTF">2020-04-09T04:07:23Z</dcterms:modified>
</cp:coreProperties>
</file>